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6" r:id="rId6"/>
    <p:sldId id="258" r:id="rId7"/>
    <p:sldId id="260" r:id="rId8"/>
    <p:sldId id="261" r:id="rId9"/>
    <p:sldId id="267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98" d="100"/>
          <a:sy n="98" d="100"/>
        </p:scale>
        <p:origin x="54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B790-BCFA-6203-5F4B-4AC562B2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B8C4B-2D1F-740B-7120-8F7680D57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045AA-F78D-67EE-48F3-B7A16DEE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AF3F8-EB85-8AA0-C133-1162CC24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BFCA8-984E-12C3-BAB9-223BB34D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41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701C-CB36-C9FB-4F32-79384357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22A2C-B24A-56F7-6F4F-808A80275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4BE30-ADD8-F9FB-D033-FD321877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57ADC-F649-D0E4-15D8-ADA7730E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F38CD-74E8-AC55-5A3D-582DC456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83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A9048-778D-EBE5-E727-ADAE90E06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45D0E9-44FC-B0D3-2E71-04F1B19E6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B4404-753F-3B4D-16AB-E5160044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B1E29-591B-55F3-2806-03AD87AC6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AF030-4FC1-AD36-BB4F-1809E14F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96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819F-02DC-0050-3D57-1D3EE5E8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A04EB-CD2C-EA0E-D89B-1902FDE3A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86703-21E2-111F-0320-7298532C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5F81-D73B-0A2B-BB30-506E409B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3E580-B5F2-7D72-CD26-EF3B2339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29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3EEB-BA57-8E29-28FD-FEB192E7D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970B-8DFC-E7A1-5F60-78A2E0B4A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F139F-1433-D83B-A143-FC18A49BA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EC8F4-4870-3A5C-23C4-9BB6D665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4D331-9410-7226-9C77-56A6E976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57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B3F0-3D20-6C51-1703-BC04FBD3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7665E-5CD7-D9B1-9F7A-275C7D54B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9CFB3-86D2-37E9-2890-DDF3D4A8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B5018-5154-E44B-4243-8B62206C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2E17-A0E8-90B8-AB94-67AE4722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5FB44-C3C0-698B-1CB6-D96E5559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7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77CE-9364-65DC-C2FC-65BF525B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19EC-3471-7CF5-C4ED-27BB388B7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D3174-4279-D13F-C844-1180F28FB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E8900-C435-74DA-54CB-BDF8735FC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99E1E-0C7F-3D92-92F1-72AC0A4BDA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20779-928D-0540-F486-79D454154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ECCDE-5D72-71E2-04A2-5AD34852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74AB7-B7CD-953A-8EEF-061C71E0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85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6203-5FDA-A3BE-C748-A6104FD4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95E4D-0EF7-2E87-E7BA-F0BEC0441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86122-6C67-CB9E-CFC6-AF59ACCB7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8F12F-86CA-A3D0-F703-3A3EF473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49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B8AA6-779C-1950-B7C8-EF8072B1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55101-3FBA-9914-5B07-27BA8E720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3B08D-11D4-0C25-AFAF-83B588C3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814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BE6E-4B82-8D8C-FC54-7A7EBA44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1AAC-6255-7949-A888-C8C1EF94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A11C6-DEE2-7524-BB5D-A0A35FF85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745E5-CCF1-961E-794B-18C8176DD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8D2C4-4634-53B0-A9EF-C0317C31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57AA-EF23-4FFE-84B1-809C56C6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852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2D08-D479-CE0B-3554-134AA156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2045C-A121-795F-D65C-04109A231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7EA36-3482-97D2-6027-26C8DDA86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3216A-43C8-F270-A1D6-EAD28380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7D523-8172-38CC-7CFF-9268242D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233DD-BE82-8011-ACB7-EE99D66EB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50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294FD-131C-3495-4C7C-BE91F51E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1F010-35E1-0CC9-385C-60950D2D7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59440-A075-2782-D410-04F6AA5DA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4E39A-8E5B-4D5D-98AD-A5249920C9C1}" type="datetimeFigureOut">
              <a:rPr lang="en-IN" smtClean="0"/>
              <a:t>17-10-2022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EBD51-35B1-510F-26CC-35E44C546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60AA1-071D-8094-E465-AB1A4D9EE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66B7F-2A62-43D1-A5D3-1E077DFD2C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71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kluniveristy/Employee_Tracking_Syste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B66DE-679B-89CC-71A5-845A2F459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376" y="365468"/>
            <a:ext cx="10668000" cy="1655762"/>
          </a:xfrm>
        </p:spPr>
        <p:txBody>
          <a:bodyPr>
            <a:normAutofit fontScale="90000"/>
          </a:bodyPr>
          <a:lstStyle/>
          <a:p>
            <a:r>
              <a:rPr lang="en-IN" dirty="0"/>
              <a:t>REVIEW-3</a:t>
            </a:r>
            <a:br>
              <a:rPr lang="en-IN" dirty="0"/>
            </a:br>
            <a:r>
              <a:rPr lang="en-IN" dirty="0"/>
              <a:t>Online Employee Tracking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42784-77DD-AAE5-E090-4CE6A313A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042299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N" sz="2400" dirty="0"/>
              <a:t>Presented by:</a:t>
            </a:r>
          </a:p>
          <a:p>
            <a:pPr algn="l"/>
            <a:r>
              <a:rPr lang="en-IN" sz="2400" dirty="0"/>
              <a:t>2010030463_M.Anil kumar</a:t>
            </a:r>
          </a:p>
          <a:p>
            <a:pPr algn="l"/>
            <a:r>
              <a:rPr lang="en-IN" sz="2400" dirty="0"/>
              <a:t>2010030490_K.Varun </a:t>
            </a:r>
            <a:r>
              <a:rPr lang="en-IN" sz="2400" dirty="0" err="1"/>
              <a:t>krishna</a:t>
            </a:r>
            <a:endParaRPr lang="en-IN" sz="2400" dirty="0"/>
          </a:p>
          <a:p>
            <a:pPr algn="l"/>
            <a:r>
              <a:rPr lang="en-IN" sz="2400" dirty="0"/>
              <a:t>2010030526_D.Dedeepya</a:t>
            </a:r>
          </a:p>
          <a:p>
            <a:pPr algn="l"/>
            <a:r>
              <a:rPr lang="en-IN" sz="2400" dirty="0"/>
              <a:t>2010030530_K.Sriteja</a:t>
            </a:r>
            <a:endParaRPr lang="en-I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09B691A-F7DC-808F-9197-84F301182859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/>
              <a:t>Presented by:</a:t>
            </a:r>
          </a:p>
          <a:p>
            <a:pPr algn="l"/>
            <a:r>
              <a:rPr lang="en-IN"/>
              <a:t>2010030463_M.Anil kumar</a:t>
            </a:r>
          </a:p>
          <a:p>
            <a:pPr algn="l"/>
            <a:r>
              <a:rPr lang="en-IN"/>
              <a:t>2010030490_K.Varun krishna</a:t>
            </a:r>
          </a:p>
          <a:p>
            <a:pPr algn="l"/>
            <a:r>
              <a:rPr lang="en-IN"/>
              <a:t>2010030526_D.Dedeepya</a:t>
            </a:r>
          </a:p>
          <a:p>
            <a:pPr algn="l"/>
            <a:r>
              <a:rPr lang="en-IN"/>
              <a:t>2010030530_K.Sriteja</a:t>
            </a:r>
            <a:endParaRPr lang="en-IN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28750E5-3242-2056-0757-2720742C6444}"/>
              </a:ext>
            </a:extLst>
          </p:cNvPr>
          <p:cNvSpPr txBox="1">
            <a:spLocks/>
          </p:cNvSpPr>
          <p:nvPr/>
        </p:nvSpPr>
        <p:spPr>
          <a:xfrm>
            <a:off x="8495930" y="3627855"/>
            <a:ext cx="299410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Guided by:</a:t>
            </a:r>
          </a:p>
          <a:p>
            <a:r>
              <a:rPr lang="en-IN" sz="2400" dirty="0"/>
              <a:t>Madhukar Rao sir</a:t>
            </a:r>
          </a:p>
          <a:p>
            <a:r>
              <a:rPr lang="en-IN" sz="2400" dirty="0" err="1"/>
              <a:t>Sasidhar</a:t>
            </a:r>
            <a:r>
              <a:rPr lang="en-IN" sz="2400" dirty="0"/>
              <a:t> sir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331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FDD44-50BE-7FE1-07A7-D11FBF97D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IN" sz="3200">
                <a:latin typeface="Amasis MT Pro Light" panose="02040304050005020304" pitchFamily="18" charset="0"/>
              </a:rPr>
              <a:t>Beta Testing:</a:t>
            </a: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1895C4-2349-DEEF-FAF9-45C4F375B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 field entries must work properly.</a:t>
            </a:r>
            <a:endParaRPr lang="en-IN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Pages must be activated from the identified link.</a:t>
            </a:r>
            <a:endParaRPr lang="en-IN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entry screen, messages and responses must not be delayed.</a:t>
            </a:r>
            <a:endParaRPr lang="en-IN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E0D38-9FBC-59CF-C72E-A8164A24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51" y="2558471"/>
            <a:ext cx="5178440" cy="4188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4861F3-DDC1-636B-005F-1F89E7049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91" y="2576945"/>
            <a:ext cx="5607658" cy="4147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22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3F9E66-17D8-2EF8-6E9E-2AB33467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9" y="1154546"/>
            <a:ext cx="3923786" cy="4983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246F3-8F36-1B53-3794-A2A25CD23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37" y="1177636"/>
            <a:ext cx="3590517" cy="4567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5474E-E154-9653-0E8B-F1066BD93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108" y="2040422"/>
            <a:ext cx="4137891" cy="27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19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C6856-ED14-ADC2-8675-659D5AEB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8" y="-64654"/>
            <a:ext cx="5924310" cy="32281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46779B-254F-3D95-ACC6-B7690A9A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35" y="277091"/>
            <a:ext cx="5910619" cy="63961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DF259F-84D7-B2FB-F658-38B036A67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" y="3514436"/>
            <a:ext cx="5878945" cy="30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6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854A-3CE2-A84E-CC8A-033FD00B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/>
              <a:t>Table of 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8BF4B-DE9D-7B6F-FE71-6C5B82010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/>
              <a:t>Documentation (Code Explanation)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 err="1"/>
              <a:t>Github</a:t>
            </a:r>
            <a:r>
              <a:rPr lang="en-IN" sz="2800" dirty="0"/>
              <a:t> commits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/>
              <a:t>Work progress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Beta</a:t>
            </a:r>
            <a:r>
              <a:rPr lang="en-IN" sz="2800" dirty="0"/>
              <a:t> testing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415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DA987-C0A3-5BA4-0EC8-271AB40C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561" y="412795"/>
            <a:ext cx="10515600" cy="1325563"/>
          </a:xfrm>
        </p:spPr>
        <p:txBody>
          <a:bodyPr/>
          <a:lstStyle/>
          <a:p>
            <a:r>
              <a:rPr lang="en-IN" u="sng" dirty="0"/>
              <a:t>Documentation (Code Explanation)</a:t>
            </a:r>
            <a:br>
              <a:rPr lang="en-IN" u="sng" dirty="0"/>
            </a:br>
            <a:endParaRPr lang="en-IN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372BF-EBB9-980D-F69D-1DD2C5173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246" y="1608943"/>
            <a:ext cx="5675521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4BF1C-98DB-8CB5-DC7D-B62FEA13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76" y="1560113"/>
            <a:ext cx="5731889" cy="4391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68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0B1C66-258B-E964-6339-E56F26CD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7" y="775723"/>
            <a:ext cx="5770321" cy="5452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F73A3-445E-9D9A-FEA9-60445E6C4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510" y="817418"/>
            <a:ext cx="5816836" cy="5403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27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94B98-C007-CB2D-F08F-15F22C90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985260"/>
            <a:ext cx="5902036" cy="4822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ABC50-353F-23D1-2329-216F128AE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989012"/>
            <a:ext cx="5638800" cy="487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71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88FBB-D57F-DC4C-68BA-EA086FE56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247" y="1151857"/>
            <a:ext cx="7839334" cy="538831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Link : </a:t>
            </a:r>
            <a:r>
              <a:rPr lang="en-IN" dirty="0">
                <a:hlinkClick r:id="rId2"/>
              </a:rPr>
              <a:t>https://github.com/kluniveristy/Employee_Tracking_System</a:t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C3963F-7C04-1E56-8C2D-0DBBA5965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12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400" u="sng" dirty="0" err="1"/>
              <a:t>Github</a:t>
            </a:r>
            <a:r>
              <a:rPr lang="en-IN" sz="4400" u="sng" dirty="0"/>
              <a:t> setup</a:t>
            </a:r>
            <a:br>
              <a:rPr lang="en-IN" sz="4400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A2072-3243-4605-016F-A329EAAC794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165" y="1690688"/>
            <a:ext cx="9145669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9711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A9C0F-0C86-5C52-784D-18617BF8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u="sng" dirty="0"/>
              <a:t>Work progress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12740-406B-8CFD-775F-D8A56F774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IN" sz="2000" dirty="0"/>
              <a:t>Created 2 modules named employee and admin.</a:t>
            </a:r>
          </a:p>
          <a:p>
            <a:r>
              <a:rPr lang="en-IN" sz="2000" dirty="0"/>
              <a:t>Created required </a:t>
            </a:r>
            <a:r>
              <a:rPr lang="en-IN" sz="2000" dirty="0" err="1"/>
              <a:t>jsp</a:t>
            </a:r>
            <a:r>
              <a:rPr lang="en-IN" sz="2000" dirty="0"/>
              <a:t> files. And also established connection with MYSQL Query.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7C829B-585F-DAF6-29A0-7BB989F5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98" y="1939636"/>
            <a:ext cx="7148303" cy="40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3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F18DB-C7F5-B24E-E8B0-2B53BC2E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masis MT Pro Light" panose="02040304050005020304" pitchFamily="18" charset="0"/>
              </a:rPr>
              <a:t>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508B52-DEFB-1E4F-8211-972711267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160" y="1825624"/>
            <a:ext cx="10129520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97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237E4-4F43-211F-99E1-EA71E0D0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190" y="286021"/>
            <a:ext cx="6964175" cy="6257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36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158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Amasis MT Pro Light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REVIEW-3 Online Employee Tracking System</vt:lpstr>
      <vt:lpstr>Table of Contents</vt:lpstr>
      <vt:lpstr>Documentation (Code Explanation) </vt:lpstr>
      <vt:lpstr>PowerPoint Presentation</vt:lpstr>
      <vt:lpstr>PowerPoint Presentation</vt:lpstr>
      <vt:lpstr>Github setup </vt:lpstr>
      <vt:lpstr>Work progress </vt:lpstr>
      <vt:lpstr>Overview</vt:lpstr>
      <vt:lpstr>PowerPoint Presentation</vt:lpstr>
      <vt:lpstr>Beta Testing: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REVIEW-3 Online_Employee_Tracking_System</dc:title>
  <dc:creator>Mentapally Anil kumar</dc:creator>
  <cp:lastModifiedBy>SRI TEJA KALE .</cp:lastModifiedBy>
  <cp:revision>2</cp:revision>
  <dcterms:created xsi:type="dcterms:W3CDTF">2022-10-16T16:07:16Z</dcterms:created>
  <dcterms:modified xsi:type="dcterms:W3CDTF">2022-10-17T04:23:00Z</dcterms:modified>
</cp:coreProperties>
</file>